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5" r:id="rId2"/>
    <p:sldId id="269" r:id="rId3"/>
    <p:sldId id="324" r:id="rId4"/>
    <p:sldId id="316" r:id="rId5"/>
    <p:sldId id="321" r:id="rId6"/>
    <p:sldId id="322" r:id="rId7"/>
    <p:sldId id="323" r:id="rId8"/>
    <p:sldId id="268" r:id="rId9"/>
    <p:sldId id="290" r:id="rId10"/>
    <p:sldId id="300" r:id="rId11"/>
    <p:sldId id="298" r:id="rId12"/>
    <p:sldId id="299" r:id="rId13"/>
    <p:sldId id="301" r:id="rId14"/>
    <p:sldId id="319" r:id="rId15"/>
    <p:sldId id="320" r:id="rId16"/>
    <p:sldId id="302" r:id="rId17"/>
    <p:sldId id="303" r:id="rId18"/>
    <p:sldId id="304" r:id="rId19"/>
    <p:sldId id="291" r:id="rId20"/>
    <p:sldId id="292" r:id="rId21"/>
    <p:sldId id="305" r:id="rId22"/>
    <p:sldId id="306" r:id="rId23"/>
    <p:sldId id="307" r:id="rId24"/>
    <p:sldId id="317" r:id="rId25"/>
    <p:sldId id="318" r:id="rId26"/>
    <p:sldId id="308" r:id="rId27"/>
    <p:sldId id="309" r:id="rId28"/>
    <p:sldId id="310" r:id="rId29"/>
    <p:sldId id="311" r:id="rId30"/>
    <p:sldId id="293" r:id="rId31"/>
    <p:sldId id="29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37" r:id="rId52"/>
    <p:sldId id="338" r:id="rId53"/>
    <p:sldId id="339" r:id="rId54"/>
    <p:sldId id="296" r:id="rId55"/>
    <p:sldId id="289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>
        <p:scale>
          <a:sx n="75" d="100"/>
          <a:sy n="75" d="100"/>
        </p:scale>
        <p:origin x="1950" y="8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094B-E5D6-FC1C-2EA7-D3DF7360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6A1AF-104F-D00A-5763-07C915DF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018FD9-DEF7-472C-4803-3453E2179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DADF6-93F6-CF9A-E425-B34543DD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8CDA-0BF7-987F-6219-69F6B4A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77D02-E366-2C0C-9B5A-47D6615B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D80CA-8078-F25E-C8C7-E956C1D8C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0DC40-5D21-7130-7996-ED01E11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87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85C54-E94D-29F9-4417-24D68DE8407A}"/>
              </a:ext>
            </a:extLst>
          </p:cNvPr>
          <p:cNvSpPr/>
          <p:nvPr/>
        </p:nvSpPr>
        <p:spPr>
          <a:xfrm>
            <a:off x="5143500" y="3657600"/>
            <a:ext cx="3276600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226" y="3133955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3673705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576" y="3145067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288" y="3170467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96108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3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1</a:t>
            </a:r>
            <a:r>
              <a:rPr lang="ko-KR" altLang="en-US" sz="2500" dirty="0">
                <a:solidFill>
                  <a:srgbClr val="FF0000"/>
                </a:solidFill>
              </a:rPr>
              <a:t>주차 변수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연산자</a:t>
            </a:r>
            <a:r>
              <a:rPr lang="en-US" altLang="ko-KR" sz="2500" dirty="0">
                <a:solidFill>
                  <a:srgbClr val="FF0000"/>
                </a:solidFill>
              </a:rPr>
              <a:t>(</a:t>
            </a:r>
            <a:r>
              <a:rPr lang="ko-KR" altLang="en-US" sz="2500" dirty="0">
                <a:solidFill>
                  <a:srgbClr val="FF0000"/>
                </a:solidFill>
              </a:rPr>
              <a:t>간단히</a:t>
            </a:r>
            <a:r>
              <a:rPr lang="en-US" altLang="ko-KR" sz="2500" dirty="0">
                <a:solidFill>
                  <a:srgbClr val="FF0000"/>
                </a:solidFill>
              </a:rPr>
              <a:t>) + </a:t>
            </a:r>
            <a:r>
              <a:rPr lang="ko-KR" altLang="en-US" sz="2500" dirty="0">
                <a:solidFill>
                  <a:srgbClr val="FF0000"/>
                </a:solidFill>
              </a:rPr>
              <a:t>조건문</a:t>
            </a:r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 </a:t>
            </a:r>
            <a:r>
              <a:rPr lang="en-US" altLang="ko-KR" sz="7000" b="1" dirty="0">
                <a:solidFill>
                  <a:srgbClr val="FF0000"/>
                </a:solidFill>
              </a:rPr>
              <a:t>- </a:t>
            </a:r>
            <a:r>
              <a:rPr lang="ko-KR" altLang="en-US" sz="7000" b="1" dirty="0">
                <a:solidFill>
                  <a:srgbClr val="FF0000"/>
                </a:solidFill>
              </a:rPr>
              <a:t>백준 </a:t>
            </a:r>
            <a:r>
              <a:rPr lang="en-US" altLang="ko-KR" sz="7000" b="1" dirty="0">
                <a:solidFill>
                  <a:srgbClr val="FF0000"/>
                </a:solidFill>
              </a:rPr>
              <a:t>11382</a:t>
            </a:r>
            <a:r>
              <a:rPr lang="ko-KR" altLang="en-US" sz="7000" b="1" dirty="0">
                <a:solidFill>
                  <a:srgbClr val="FF0000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1356162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589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종류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if, switch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D4DB-5804-3B52-6B95-E4443E7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5" y="2679798"/>
            <a:ext cx="3685050" cy="1728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E6401F-1F79-BC7D-42D3-B7EA3AB2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70" y="1999403"/>
            <a:ext cx="3054156" cy="32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522765" y="1560058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(if)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8924" y="27252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BD5237B5-003A-B0BD-2E23-2D682554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3255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6154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(if-else)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35" y="1791944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1927035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342900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D3190C3-8707-71DA-822B-5028ACA1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26324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FE78A09-EFB2-EA47-FD83-D2B0C385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406805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6693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(if-else 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</a:t>
            </a:r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07" y="1556753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(A1)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(A2)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495" y="161569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306" y="271691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아닌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65" y="387545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, 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A34DD27-4E2B-97D6-81FD-B21FA0ED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518" y="6006985"/>
            <a:ext cx="4900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여러 개 사용 가능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024F59C-5635-F17A-74FD-886FF598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465" y="2181082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EEB2C0F-4869-D22E-ABA2-4578A359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328229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CD846BE-A574-4EFF-5794-22C204AE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4387096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6B53-1C53-0C91-76E1-52308741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87CA9-401F-B2D1-F27D-D710E881E649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DD2F1-744A-667F-8002-83662F59B91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2A671-C05D-E6C2-AE22-934ADB30A409}"/>
              </a:ext>
            </a:extLst>
          </p:cNvPr>
          <p:cNvSpPr txBox="1"/>
          <p:nvPr/>
        </p:nvSpPr>
        <p:spPr>
          <a:xfrm>
            <a:off x="1724063" y="536865"/>
            <a:ext cx="6516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E5687-F6BD-2527-EBA9-7C5FA74F7D54}"/>
              </a:ext>
            </a:extLst>
          </p:cNvPr>
          <p:cNvSpPr/>
          <p:nvPr/>
        </p:nvSpPr>
        <p:spPr>
          <a:xfrm>
            <a:off x="934116" y="1729922"/>
            <a:ext cx="4966534" cy="4353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9667C-24C8-644C-92BA-568DFA83EADD}"/>
              </a:ext>
            </a:extLst>
          </p:cNvPr>
          <p:cNvSpPr/>
          <p:nvPr/>
        </p:nvSpPr>
        <p:spPr>
          <a:xfrm>
            <a:off x="6365077" y="1729921"/>
            <a:ext cx="4966534" cy="4353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E4FB64A9-2CC6-4965-4436-6CDCBFA2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4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72D0B10-9554-9AB2-8BF0-DAF8DC84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945" y="262036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F841FBA-E691-2B99-1678-E3A770CA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461" y="1767759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(A1)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E0B5AB2-DF25-FB7E-4318-0CD5F390F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201" y="331609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면서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6FBEA68-0601-279A-B3A0-45A47053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591" y="396885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7B7D93D1-529B-8624-9766-81DE1FDE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427" y="184454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0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CACD-873A-5241-0CC7-D4C24A04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782364-3B63-199E-02FE-401A112F7A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808E6-02D4-4D34-7630-AFB1FFE42AEF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8B9EF-3E73-FDCC-87F9-3D916FCCE25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26375-473B-6BB6-B754-3315A7377727}"/>
              </a:ext>
            </a:extLst>
          </p:cNvPr>
          <p:cNvSpPr/>
          <p:nvPr/>
        </p:nvSpPr>
        <p:spPr>
          <a:xfrm>
            <a:off x="1301247" y="1295676"/>
            <a:ext cx="9589505" cy="5185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5DF63-FAD0-633F-A249-E685381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64" y="1715659"/>
            <a:ext cx="7673869" cy="43454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9844-B15B-8DB9-81E1-18866DA3EE9E}"/>
              </a:ext>
            </a:extLst>
          </p:cNvPr>
          <p:cNvSpPr/>
          <p:nvPr/>
        </p:nvSpPr>
        <p:spPr>
          <a:xfrm>
            <a:off x="3555632" y="4720724"/>
            <a:ext cx="2887579" cy="685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9" y="2577598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96" y="1611396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080" y="3768642"/>
            <a:ext cx="4211637" cy="1631216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y = x &gt;= 0 ? x : -x;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651" y="3086600"/>
            <a:ext cx="2125662" cy="317009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if 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A312E6B7-FFC2-56B7-38BD-8FB259F2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7" y="5666879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의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값은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FA22D87-E815-63EC-D6A5-5C3FA858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6" y="6220877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== 10</a:t>
            </a:r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1330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95BD0-D385-6399-BFC5-F34A4201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375187" cy="210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8A98A6-FF69-B8AF-E38F-93E7F127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" y="1994743"/>
            <a:ext cx="1438843" cy="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7AF7C-1C92-E76B-29DE-47B8E1C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2" y="710380"/>
            <a:ext cx="4921518" cy="5963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C3EE7-DE39-F29E-142F-B2627B5F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2" y="1577517"/>
            <a:ext cx="4772691" cy="509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26FB4-BBE0-62CE-E799-8F8FFF1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4" y="770608"/>
            <a:ext cx="1257888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72FA-2509-9E2F-79FF-FF5DC366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9649E49-8144-0C00-FCAB-5E8035F435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56A79-8DAF-9D58-E039-68F3FBC577FC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 </a:t>
            </a:r>
            <a:r>
              <a:rPr lang="en-US" altLang="ko-KR" sz="7000" b="1" dirty="0">
                <a:solidFill>
                  <a:srgbClr val="FF0000"/>
                </a:solidFill>
              </a:rPr>
              <a:t>- </a:t>
            </a:r>
            <a:r>
              <a:rPr lang="ko-KR" altLang="en-US" sz="7000" b="1" dirty="0">
                <a:solidFill>
                  <a:srgbClr val="FF0000"/>
                </a:solidFill>
              </a:rPr>
              <a:t>백준 </a:t>
            </a:r>
            <a:r>
              <a:rPr lang="en-US" altLang="ko-KR" sz="7000" b="1" dirty="0">
                <a:solidFill>
                  <a:srgbClr val="FF0000"/>
                </a:solidFill>
              </a:rPr>
              <a:t>2753</a:t>
            </a:r>
            <a:r>
              <a:rPr lang="ko-KR" altLang="en-US" sz="7000" b="1" dirty="0">
                <a:solidFill>
                  <a:srgbClr val="FF0000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7DD34-70B6-3FA5-B1DE-61FCCF4C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4" y="1845210"/>
            <a:ext cx="8762121" cy="2034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69731-AA96-05A5-4267-941C38F1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16" y="1845210"/>
            <a:ext cx="1370268" cy="705485"/>
          </a:xfrm>
          <a:prstGeom prst="rect">
            <a:avLst/>
          </a:prstGeom>
        </p:spPr>
      </p:pic>
      <p:sp>
        <p:nvSpPr>
          <p:cNvPr id="11" name="Text Box 49">
            <a:extLst>
              <a:ext uri="{FF2B5EF4-FFF2-40B4-BE49-F238E27FC236}">
                <a16:creationId xmlns:a16="http://schemas.microsoft.com/office/drawing/2014/main" id="{23BA41AE-74CB-7F0C-2CC3-0157D842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478619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논리 연산자를 사용해서 문제를 풀어보자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96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D43D-DE46-0027-B17A-26F40C456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18AD5F3-D0FF-6C0B-9527-01BA5D62B7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E998B-E7D9-F6AF-FD9C-0290383F23B8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94D94-55A1-FD89-1184-327E108E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6" y="740697"/>
            <a:ext cx="4257806" cy="5948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9D187-D2F3-714E-9FA1-38257ADA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4" y="1521443"/>
            <a:ext cx="5922606" cy="34175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7E572-3347-8CC6-EC67-748BA9DA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82" y="5107400"/>
            <a:ext cx="939947" cy="1582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D2BF4D-7E14-AF3B-CD3B-337903EBC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17" y="5095986"/>
            <a:ext cx="962192" cy="16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F90C-87D9-BBAE-E8FE-43E045DF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44A8252A-DE5E-F6C9-A10C-347AEBA0D4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9C3A7E-4F02-008E-55A1-70483B6AEA6B}"/>
              </a:ext>
            </a:extLst>
          </p:cNvPr>
          <p:cNvSpPr/>
          <p:nvPr/>
        </p:nvSpPr>
        <p:spPr>
          <a:xfrm>
            <a:off x="60631" y="1582147"/>
            <a:ext cx="5714527" cy="29577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4653B-B06F-7E0B-968E-2B5DA445F37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F0922-1855-F20A-B47C-DB8C3867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89" y="1602822"/>
            <a:ext cx="6227874" cy="42761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1C1A9-44C8-586B-3DBE-46405FB7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24" y="1845914"/>
            <a:ext cx="5308101" cy="23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1443</Words>
  <Application>Microsoft Office PowerPoint</Application>
  <PresentationFormat>와이드스크린</PresentationFormat>
  <Paragraphs>364</Paragraphs>
  <Slides>55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30</cp:revision>
  <dcterms:created xsi:type="dcterms:W3CDTF">2023-04-24T02:25:46Z</dcterms:created>
  <dcterms:modified xsi:type="dcterms:W3CDTF">2024-03-12T14:00:17Z</dcterms:modified>
</cp:coreProperties>
</file>